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2" r:id="rId1"/>
  </p:sldMasterIdLst>
  <p:notesMasterIdLst>
    <p:notesMasterId r:id="rId8"/>
  </p:notesMasterIdLst>
  <p:sldIdLst>
    <p:sldId id="256" r:id="rId2"/>
    <p:sldId id="260" r:id="rId3"/>
    <p:sldId id="261" r:id="rId4"/>
    <p:sldId id="258" r:id="rId5"/>
    <p:sldId id="259" r:id="rId6"/>
    <p:sldId id="262"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8" d="100"/>
          <a:sy n="68" d="100"/>
        </p:scale>
        <p:origin x="-10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630342-4275-4F05-9FF6-54AFEE62E73A}" type="datetimeFigureOut">
              <a:rPr lang="ru-RU" smtClean="0"/>
              <a:t>09.02.2018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26164E-36F6-4F2B-A10C-640C1E36C6D6}" type="slidenum">
              <a:rPr lang="ru-RU" smtClean="0"/>
              <a:t>‹#›</a:t>
            </a:fld>
            <a:endParaRPr lang="ru-RU"/>
          </a:p>
        </p:txBody>
      </p:sp>
    </p:spTree>
    <p:extLst>
      <p:ext uri="{BB962C8B-B14F-4D97-AF65-F5344CB8AC3E}">
        <p14:creationId xmlns:p14="http://schemas.microsoft.com/office/powerpoint/2010/main" val="2847003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26164E-36F6-4F2B-A10C-640C1E36C6D6}" type="slidenum">
              <a:rPr lang="ru-RU" smtClean="0"/>
              <a:t>5</a:t>
            </a:fld>
            <a:endParaRPr lang="ru-RU"/>
          </a:p>
        </p:txBody>
      </p:sp>
    </p:spTree>
    <p:extLst>
      <p:ext uri="{BB962C8B-B14F-4D97-AF65-F5344CB8AC3E}">
        <p14:creationId xmlns:p14="http://schemas.microsoft.com/office/powerpoint/2010/main" val="809198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B88FE87-6504-41BE-9B35-586815EA09F8}" type="datetimeFigureOut">
              <a:rPr lang="ru-RU" smtClean="0"/>
              <a:t>09.02.2018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255346" y="2750337"/>
            <a:ext cx="1171888" cy="1356442"/>
          </a:xfrm>
        </p:spPr>
        <p:txBody>
          <a:bodyPr/>
          <a:lstStyle/>
          <a:p>
            <a:fld id="{6ED1338E-D979-4710-A823-A9CFFD20C0FF}" type="slidenum">
              <a:rPr lang="ru-RU" smtClean="0"/>
              <a:t>‹#›</a:t>
            </a:fld>
            <a:endParaRPr lang="ru-RU"/>
          </a:p>
        </p:txBody>
      </p:sp>
    </p:spTree>
    <p:extLst>
      <p:ext uri="{BB962C8B-B14F-4D97-AF65-F5344CB8AC3E}">
        <p14:creationId xmlns:p14="http://schemas.microsoft.com/office/powerpoint/2010/main" val="19460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B88FE87-6504-41BE-9B35-586815EA09F8}" type="datetimeFigureOut">
              <a:rPr lang="ru-RU" smtClean="0"/>
              <a:t>09.02.2018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11309"/>
            <a:ext cx="1154151" cy="1090789"/>
          </a:xfrm>
        </p:spPr>
        <p:txBody>
          <a:bodyPr/>
          <a:lstStyle/>
          <a:p>
            <a:fld id="{6ED1338E-D979-4710-A823-A9CFFD20C0FF}" type="slidenum">
              <a:rPr lang="ru-RU" smtClean="0"/>
              <a:t>‹#›</a:t>
            </a:fld>
            <a:endParaRPr lang="ru-RU"/>
          </a:p>
        </p:txBody>
      </p:sp>
    </p:spTree>
    <p:extLst>
      <p:ext uri="{BB962C8B-B14F-4D97-AF65-F5344CB8AC3E}">
        <p14:creationId xmlns:p14="http://schemas.microsoft.com/office/powerpoint/2010/main" val="1864335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B88FE87-6504-41BE-9B35-586815EA09F8}" type="datetimeFigureOut">
              <a:rPr lang="ru-RU" smtClean="0"/>
              <a:t>09.02.2018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11615"/>
            <a:ext cx="1154151" cy="1090789"/>
          </a:xfrm>
        </p:spPr>
        <p:txBody>
          <a:bodyPr/>
          <a:lstStyle/>
          <a:p>
            <a:fld id="{6ED1338E-D979-4710-A823-A9CFFD20C0FF}" type="slidenum">
              <a:rPr lang="ru-RU" smtClean="0"/>
              <a:t>‹#›</a:t>
            </a:fld>
            <a:endParaRPr lang="ru-RU"/>
          </a:p>
        </p:txBody>
      </p:sp>
    </p:spTree>
    <p:extLst>
      <p:ext uri="{BB962C8B-B14F-4D97-AF65-F5344CB8AC3E}">
        <p14:creationId xmlns:p14="http://schemas.microsoft.com/office/powerpoint/2010/main" val="1130989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B88FE87-6504-41BE-9B35-586815EA09F8}" type="datetimeFigureOut">
              <a:rPr lang="ru-RU" smtClean="0"/>
              <a:t>09.02.2018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09925"/>
            <a:ext cx="1154151" cy="1090789"/>
          </a:xfrm>
        </p:spPr>
        <p:txBody>
          <a:bodyPr/>
          <a:lstStyle/>
          <a:p>
            <a:fld id="{6ED1338E-D979-4710-A823-A9CFFD20C0FF}" type="slidenum">
              <a:rPr lang="ru-RU" smtClean="0"/>
              <a:t>‹#›</a:t>
            </a:fld>
            <a:endParaRPr lang="ru-RU"/>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720980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B88FE87-6504-41BE-9B35-586815EA09F8}" type="datetimeFigureOut">
              <a:rPr lang="ru-RU" smtClean="0"/>
              <a:t>09.02.2018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09925"/>
            <a:ext cx="1154151" cy="1090789"/>
          </a:xfrm>
        </p:spPr>
        <p:txBody>
          <a:bodyPr/>
          <a:lstStyle/>
          <a:p>
            <a:fld id="{6ED1338E-D979-4710-A823-A9CFFD20C0FF}" type="slidenum">
              <a:rPr lang="ru-RU" smtClean="0"/>
              <a:t>‹#›</a:t>
            </a:fld>
            <a:endParaRPr lang="ru-RU"/>
          </a:p>
        </p:txBody>
      </p:sp>
    </p:spTree>
    <p:extLst>
      <p:ext uri="{BB962C8B-B14F-4D97-AF65-F5344CB8AC3E}">
        <p14:creationId xmlns:p14="http://schemas.microsoft.com/office/powerpoint/2010/main" val="3150574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DB88FE87-6504-41BE-9B35-586815EA09F8}" type="datetimeFigureOut">
              <a:rPr lang="ru-RU" smtClean="0"/>
              <a:t>09.02.2018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ED1338E-D979-4710-A823-A9CFFD20C0FF}" type="slidenum">
              <a:rPr lang="ru-RU" smtClean="0"/>
              <a:t>‹#›</a:t>
            </a:fld>
            <a:endParaRPr lang="ru-RU"/>
          </a:p>
        </p:txBody>
      </p:sp>
    </p:spTree>
    <p:extLst>
      <p:ext uri="{BB962C8B-B14F-4D97-AF65-F5344CB8AC3E}">
        <p14:creationId xmlns:p14="http://schemas.microsoft.com/office/powerpoint/2010/main" val="246055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DB88FE87-6504-41BE-9B35-586815EA09F8}" type="datetimeFigureOut">
              <a:rPr lang="ru-RU" smtClean="0"/>
              <a:t>09.02.2018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ED1338E-D979-4710-A823-A9CFFD20C0FF}" type="slidenum">
              <a:rPr lang="ru-RU" smtClean="0"/>
              <a:t>‹#›</a:t>
            </a:fld>
            <a:endParaRPr lang="ru-RU"/>
          </a:p>
        </p:txBody>
      </p:sp>
    </p:spTree>
    <p:extLst>
      <p:ext uri="{BB962C8B-B14F-4D97-AF65-F5344CB8AC3E}">
        <p14:creationId xmlns:p14="http://schemas.microsoft.com/office/powerpoint/2010/main" val="1365624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B88FE87-6504-41BE-9B35-586815EA09F8}" type="datetimeFigureOut">
              <a:rPr lang="ru-RU" smtClean="0"/>
              <a:t>09.02.2018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D1338E-D979-4710-A823-A9CFFD20C0FF}" type="slidenum">
              <a:rPr lang="ru-RU" smtClean="0"/>
              <a:t>‹#›</a:t>
            </a:fld>
            <a:endParaRPr lang="ru-RU"/>
          </a:p>
        </p:txBody>
      </p:sp>
    </p:spTree>
    <p:extLst>
      <p:ext uri="{BB962C8B-B14F-4D97-AF65-F5344CB8AC3E}">
        <p14:creationId xmlns:p14="http://schemas.microsoft.com/office/powerpoint/2010/main" val="2054186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B88FE87-6504-41BE-9B35-586815EA09F8}" type="datetimeFigureOut">
              <a:rPr lang="ru-RU" smtClean="0"/>
              <a:t>09.02.2018</a:t>
            </a:fld>
            <a:endParaRPr lang="ru-RU"/>
          </a:p>
        </p:txBody>
      </p:sp>
      <p:sp>
        <p:nvSpPr>
          <p:cNvPr id="5" name="Footer Placeholder 4"/>
          <p:cNvSpPr>
            <a:spLocks noGrp="1"/>
          </p:cNvSpPr>
          <p:nvPr>
            <p:ph type="ftr" sz="quarter" idx="11"/>
          </p:nvPr>
        </p:nvSpPr>
        <p:spPr>
          <a:xfrm>
            <a:off x="680321" y="5936188"/>
            <a:ext cx="6126805" cy="365125"/>
          </a:xfrm>
        </p:spPr>
        <p:txBody>
          <a:bodyPr/>
          <a:lstStyle/>
          <a:p>
            <a:endParaRPr lang="ru-RU"/>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ED1338E-D979-4710-A823-A9CFFD20C0FF}" type="slidenum">
              <a:rPr lang="ru-RU" smtClean="0"/>
              <a:t>‹#›</a:t>
            </a:fld>
            <a:endParaRPr lang="ru-RU"/>
          </a:p>
        </p:txBody>
      </p:sp>
    </p:spTree>
    <p:extLst>
      <p:ext uri="{BB962C8B-B14F-4D97-AF65-F5344CB8AC3E}">
        <p14:creationId xmlns:p14="http://schemas.microsoft.com/office/powerpoint/2010/main" val="277038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B88FE87-6504-41BE-9B35-586815EA09F8}" type="datetimeFigureOut">
              <a:rPr lang="ru-RU" smtClean="0"/>
              <a:t>09.02.2018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D1338E-D979-4710-A823-A9CFFD20C0FF}" type="slidenum">
              <a:rPr lang="ru-RU" smtClean="0"/>
              <a:t>‹#›</a:t>
            </a:fld>
            <a:endParaRPr lang="ru-RU"/>
          </a:p>
        </p:txBody>
      </p:sp>
    </p:spTree>
    <p:extLst>
      <p:ext uri="{BB962C8B-B14F-4D97-AF65-F5344CB8AC3E}">
        <p14:creationId xmlns:p14="http://schemas.microsoft.com/office/powerpoint/2010/main" val="87039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B88FE87-6504-41BE-9B35-586815EA09F8}" type="datetimeFigureOut">
              <a:rPr lang="ru-RU" smtClean="0"/>
              <a:t>09.02.2018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729455" y="2869895"/>
            <a:ext cx="1154151" cy="1090789"/>
          </a:xfrm>
        </p:spPr>
        <p:txBody>
          <a:bodyPr/>
          <a:lstStyle/>
          <a:p>
            <a:fld id="{6ED1338E-D979-4710-A823-A9CFFD20C0FF}" type="slidenum">
              <a:rPr lang="ru-RU" smtClean="0"/>
              <a:t>‹#›</a:t>
            </a:fld>
            <a:endParaRPr lang="ru-RU"/>
          </a:p>
        </p:txBody>
      </p:sp>
    </p:spTree>
    <p:extLst>
      <p:ext uri="{BB962C8B-B14F-4D97-AF65-F5344CB8AC3E}">
        <p14:creationId xmlns:p14="http://schemas.microsoft.com/office/powerpoint/2010/main" val="93939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B88FE87-6504-41BE-9B35-586815EA09F8}" type="datetimeFigureOut">
              <a:rPr lang="ru-RU" smtClean="0"/>
              <a:t>09.02.2018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D1338E-D979-4710-A823-A9CFFD20C0FF}" type="slidenum">
              <a:rPr lang="ru-RU" smtClean="0"/>
              <a:t>‹#›</a:t>
            </a:fld>
            <a:endParaRPr lang="ru-RU"/>
          </a:p>
        </p:txBody>
      </p:sp>
    </p:spTree>
    <p:extLst>
      <p:ext uri="{BB962C8B-B14F-4D97-AF65-F5344CB8AC3E}">
        <p14:creationId xmlns:p14="http://schemas.microsoft.com/office/powerpoint/2010/main" val="56936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B88FE87-6504-41BE-9B35-586815EA09F8}" type="datetimeFigureOut">
              <a:rPr lang="ru-RU" smtClean="0"/>
              <a:t>09.02.2018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ED1338E-D979-4710-A823-A9CFFD20C0FF}" type="slidenum">
              <a:rPr lang="ru-RU" smtClean="0"/>
              <a:t>‹#›</a:t>
            </a:fld>
            <a:endParaRPr lang="ru-RU"/>
          </a:p>
        </p:txBody>
      </p:sp>
    </p:spTree>
    <p:extLst>
      <p:ext uri="{BB962C8B-B14F-4D97-AF65-F5344CB8AC3E}">
        <p14:creationId xmlns:p14="http://schemas.microsoft.com/office/powerpoint/2010/main" val="19146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B88FE87-6504-41BE-9B35-586815EA09F8}" type="datetimeFigureOut">
              <a:rPr lang="ru-RU" smtClean="0"/>
              <a:t>09.02.2018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ED1338E-D979-4710-A823-A9CFFD20C0FF}" type="slidenum">
              <a:rPr lang="ru-RU" smtClean="0"/>
              <a:t>‹#›</a:t>
            </a:fld>
            <a:endParaRPr lang="ru-RU"/>
          </a:p>
        </p:txBody>
      </p:sp>
    </p:spTree>
    <p:extLst>
      <p:ext uri="{BB962C8B-B14F-4D97-AF65-F5344CB8AC3E}">
        <p14:creationId xmlns:p14="http://schemas.microsoft.com/office/powerpoint/2010/main" val="55202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B88FE87-6504-41BE-9B35-586815EA09F8}" type="datetimeFigureOut">
              <a:rPr lang="ru-RU" smtClean="0"/>
              <a:t>09.02.2018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ED1338E-D979-4710-A823-A9CFFD20C0FF}" type="slidenum">
              <a:rPr lang="ru-RU" smtClean="0"/>
              <a:t>‹#›</a:t>
            </a:fld>
            <a:endParaRPr lang="ru-RU"/>
          </a:p>
        </p:txBody>
      </p:sp>
    </p:spTree>
    <p:extLst>
      <p:ext uri="{BB962C8B-B14F-4D97-AF65-F5344CB8AC3E}">
        <p14:creationId xmlns:p14="http://schemas.microsoft.com/office/powerpoint/2010/main" val="3902221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B88FE87-6504-41BE-9B35-586815EA09F8}" type="datetimeFigureOut">
              <a:rPr lang="ru-RU" smtClean="0"/>
              <a:t>09.02.2018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D1338E-D979-4710-A823-A9CFFD20C0FF}" type="slidenum">
              <a:rPr lang="ru-RU" smtClean="0"/>
              <a:t>‹#›</a:t>
            </a:fld>
            <a:endParaRPr lang="ru-RU"/>
          </a:p>
        </p:txBody>
      </p:sp>
    </p:spTree>
    <p:extLst>
      <p:ext uri="{BB962C8B-B14F-4D97-AF65-F5344CB8AC3E}">
        <p14:creationId xmlns:p14="http://schemas.microsoft.com/office/powerpoint/2010/main" val="4172797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B88FE87-6504-41BE-9B35-586815EA09F8}" type="datetimeFigureOut">
              <a:rPr lang="ru-RU" smtClean="0"/>
              <a:t>09.02.2018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D1338E-D979-4710-A823-A9CFFD20C0FF}" type="slidenum">
              <a:rPr lang="ru-RU" smtClean="0"/>
              <a:t>‹#›</a:t>
            </a:fld>
            <a:endParaRPr lang="ru-RU"/>
          </a:p>
        </p:txBody>
      </p:sp>
    </p:spTree>
    <p:extLst>
      <p:ext uri="{BB962C8B-B14F-4D97-AF65-F5344CB8AC3E}">
        <p14:creationId xmlns:p14="http://schemas.microsoft.com/office/powerpoint/2010/main" val="123435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B88FE87-6504-41BE-9B35-586815EA09F8}" type="datetimeFigureOut">
              <a:rPr lang="ru-RU" smtClean="0"/>
              <a:t>09.02.2018</a:t>
            </a:fld>
            <a:endParaRPr lang="ru-RU"/>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ED1338E-D979-4710-A823-A9CFFD20C0FF}" type="slidenum">
              <a:rPr lang="ru-RU" smtClean="0"/>
              <a:t>‹#›</a:t>
            </a:fld>
            <a:endParaRPr lang="ru-RU"/>
          </a:p>
        </p:txBody>
      </p:sp>
    </p:spTree>
    <p:extLst>
      <p:ext uri="{BB962C8B-B14F-4D97-AF65-F5344CB8AC3E}">
        <p14:creationId xmlns:p14="http://schemas.microsoft.com/office/powerpoint/2010/main" val="1160155458"/>
      </p:ext>
    </p:extLst>
  </p:cSld>
  <p:clrMap bg1="dk1" tx1="lt1" bg2="dk2" tx2="lt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НОВЫЙ ГОД </a:t>
            </a:r>
            <a:r>
              <a:rPr lang="ru-RU" smtClean="0"/>
              <a:t>В </a:t>
            </a:r>
            <a:r>
              <a:rPr lang="ru-RU" smtClean="0"/>
              <a:t>ШОТЛАНДИИ </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681" y="331434"/>
            <a:ext cx="3165895" cy="3165895"/>
          </a:xfrm>
          <a:prstGeom prst="rect">
            <a:avLst/>
          </a:prstGeom>
        </p:spPr>
      </p:pic>
    </p:spTree>
    <p:extLst>
      <p:ext uri="{BB962C8B-B14F-4D97-AF65-F5344CB8AC3E}">
        <p14:creationId xmlns:p14="http://schemas.microsoft.com/office/powerpoint/2010/main" val="3273156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Новогодние традиции Шотландии</a:t>
            </a:r>
            <a:endParaRPr lang="ru-RU" dirty="0"/>
          </a:p>
        </p:txBody>
      </p:sp>
      <p:sp>
        <p:nvSpPr>
          <p:cNvPr id="3" name="Объект 2"/>
          <p:cNvSpPr>
            <a:spLocks noGrp="1"/>
          </p:cNvSpPr>
          <p:nvPr>
            <p:ph idx="1"/>
          </p:nvPr>
        </p:nvSpPr>
        <p:spPr>
          <a:xfrm>
            <a:off x="68348" y="2161027"/>
            <a:ext cx="6075865" cy="3599316"/>
          </a:xfrm>
        </p:spPr>
        <p:txBody>
          <a:bodyPr>
            <a:normAutofit lnSpcReduction="10000"/>
          </a:bodyPr>
          <a:lstStyle/>
          <a:p>
            <a:pPr marL="0" indent="0">
              <a:buNone/>
            </a:pPr>
            <a:r>
              <a:rPr lang="ru-RU" dirty="0" smtClean="0"/>
              <a:t>В Шотландии Новый год любят больше, чем в Англии, и считают его главным зимним праздником, а потому основательно готовятся к его встрече. </a:t>
            </a:r>
            <a:endParaRPr lang="ru-RU" dirty="0"/>
          </a:p>
          <a:p>
            <a:pPr marL="0" indent="0">
              <a:buNone/>
            </a:pPr>
            <a:r>
              <a:rPr lang="ru-RU" dirty="0" smtClean="0"/>
              <a:t>Шотландцы обязательно делают генеральную уборку, выкидывая все старые и ненужные вещи, так как считают, что вместе с этим уходят все негативные эмоции. </a:t>
            </a:r>
          </a:p>
          <a:p>
            <a:pPr marL="0" indent="0">
              <a:buNone/>
            </a:pPr>
            <a:r>
              <a:rPr lang="ru-RU" dirty="0" smtClean="0"/>
              <a:t>До наступления Нового года шотландцы завершают все дела</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073" y="2205320"/>
            <a:ext cx="5648325" cy="3695700"/>
          </a:xfrm>
          <a:prstGeom prst="rect">
            <a:avLst/>
          </a:prstGeom>
        </p:spPr>
      </p:pic>
    </p:spTree>
    <p:extLst>
      <p:ext uri="{BB962C8B-B14F-4D97-AF65-F5344CB8AC3E}">
        <p14:creationId xmlns:p14="http://schemas.microsoft.com/office/powerpoint/2010/main" val="88386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Праздничный стол </a:t>
            </a:r>
            <a:r>
              <a:rPr lang="ru-RU" dirty="0"/>
              <a:t>Ш</a:t>
            </a:r>
            <a:r>
              <a:rPr lang="ru-RU" dirty="0" smtClean="0"/>
              <a:t>отландии</a:t>
            </a:r>
            <a:endParaRPr lang="ru-RU" dirty="0"/>
          </a:p>
        </p:txBody>
      </p:sp>
      <p:sp>
        <p:nvSpPr>
          <p:cNvPr id="3" name="Объект 2"/>
          <p:cNvSpPr>
            <a:spLocks noGrp="1"/>
          </p:cNvSpPr>
          <p:nvPr>
            <p:ph idx="1"/>
          </p:nvPr>
        </p:nvSpPr>
        <p:spPr>
          <a:xfrm>
            <a:off x="6133381" y="2096015"/>
            <a:ext cx="5805576" cy="5245064"/>
          </a:xfrm>
        </p:spPr>
        <p:txBody>
          <a:bodyPr>
            <a:normAutofit/>
          </a:bodyPr>
          <a:lstStyle/>
          <a:p>
            <a:pPr marL="0" indent="0">
              <a:buNone/>
            </a:pPr>
            <a:r>
              <a:rPr lang="ru-RU" dirty="0" smtClean="0"/>
              <a:t>На праздничный стол шотландцы ставят разнообразные блюда и закуски. </a:t>
            </a:r>
          </a:p>
          <a:p>
            <a:pPr marL="0" indent="0">
              <a:buNone/>
            </a:pPr>
            <a:r>
              <a:rPr lang="ru-RU" dirty="0" smtClean="0"/>
              <a:t>Главным блюдом новогоднего стола считается </a:t>
            </a:r>
            <a:r>
              <a:rPr lang="ru-RU" dirty="0" err="1" smtClean="0"/>
              <a:t>хаггис</a:t>
            </a:r>
            <a:r>
              <a:rPr lang="ru-RU" dirty="0" smtClean="0"/>
              <a:t>, которое, к тому же, является кулинарной эмблемой Шотландии. </a:t>
            </a:r>
          </a:p>
          <a:p>
            <a:pPr marL="0" indent="0">
              <a:buNone/>
            </a:pPr>
            <a:r>
              <a:rPr lang="ru-RU" dirty="0" smtClean="0"/>
              <a:t>Вторым традиционным новогодним блюдом является необычный десерт: песочный торт с миндалём, орехами, украшенный марципановыми фигурками и национальными символами из сахара.</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25" y="2406770"/>
            <a:ext cx="5551098" cy="3700732"/>
          </a:xfrm>
          <a:prstGeom prst="rect">
            <a:avLst/>
          </a:prstGeom>
        </p:spPr>
      </p:pic>
    </p:spTree>
    <p:extLst>
      <p:ext uri="{BB962C8B-B14F-4D97-AF65-F5344CB8AC3E}">
        <p14:creationId xmlns:p14="http://schemas.microsoft.com/office/powerpoint/2010/main" val="3692566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i="1" dirty="0" smtClean="0">
                <a:latin typeface="Algerian" pitchFamily="82" charset="0"/>
              </a:rPr>
              <a:t>H O G M A N A Y</a:t>
            </a:r>
            <a:endParaRPr lang="ru-RU" i="1" dirty="0"/>
          </a:p>
        </p:txBody>
      </p:sp>
      <p:sp>
        <p:nvSpPr>
          <p:cNvPr id="3" name="Объект 2"/>
          <p:cNvSpPr>
            <a:spLocks noGrp="1"/>
          </p:cNvSpPr>
          <p:nvPr>
            <p:ph idx="1"/>
          </p:nvPr>
        </p:nvSpPr>
        <p:spPr>
          <a:xfrm>
            <a:off x="145484" y="2557732"/>
            <a:ext cx="5729103" cy="4063926"/>
          </a:xfrm>
        </p:spPr>
        <p:txBody>
          <a:bodyPr>
            <a:normAutofit/>
          </a:bodyPr>
          <a:lstStyle/>
          <a:p>
            <a:pPr marL="0" indent="0">
              <a:buNone/>
            </a:pPr>
            <a:r>
              <a:rPr lang="ru-RU" dirty="0" smtClean="0"/>
              <a:t>В </a:t>
            </a:r>
            <a:r>
              <a:rPr lang="ru-RU" dirty="0"/>
              <a:t>Шотландии праздник Нового года называется </a:t>
            </a:r>
            <a:r>
              <a:rPr lang="ru-RU" b="1" dirty="0" err="1"/>
              <a:t>Хогмани</a:t>
            </a:r>
            <a:r>
              <a:rPr lang="ru-RU" dirty="0"/>
              <a:t>. По древней традиции на новогоднюю ночь поджигают бочки с дегтем и катят их по улицам, сжигая, таким интересным образом, старый год и приглашая новый.</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397" y="2557732"/>
            <a:ext cx="5927305" cy="3334109"/>
          </a:xfrm>
          <a:prstGeom prst="rect">
            <a:avLst/>
          </a:prstGeom>
        </p:spPr>
      </p:pic>
    </p:spTree>
    <p:extLst>
      <p:ext uri="{BB962C8B-B14F-4D97-AF65-F5344CB8AC3E}">
        <p14:creationId xmlns:p14="http://schemas.microsoft.com/office/powerpoint/2010/main" val="2510579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О т к р ы в а я  д в е р ь…</a:t>
            </a:r>
            <a:endParaRPr lang="ru-RU" i="1" dirty="0"/>
          </a:p>
        </p:txBody>
      </p:sp>
      <p:sp>
        <p:nvSpPr>
          <p:cNvPr id="3" name="Объект 2"/>
          <p:cNvSpPr>
            <a:spLocks noGrp="1"/>
          </p:cNvSpPr>
          <p:nvPr>
            <p:ph idx="1"/>
          </p:nvPr>
        </p:nvSpPr>
        <p:spPr>
          <a:xfrm>
            <a:off x="335264" y="2199114"/>
            <a:ext cx="4590419" cy="4400094"/>
          </a:xfrm>
        </p:spPr>
        <p:txBody>
          <a:bodyPr>
            <a:normAutofit/>
          </a:bodyPr>
          <a:lstStyle/>
          <a:p>
            <a:pPr marL="0" indent="0">
              <a:buNone/>
            </a:pPr>
            <a:r>
              <a:rPr lang="ru-RU" dirty="0" smtClean="0"/>
              <a:t>Шотландцы </a:t>
            </a:r>
            <a:r>
              <a:rPr lang="ru-RU" dirty="0"/>
              <a:t>верят, что от того, кто войдет первым в их жилище в новом году, зависит удача или неудача в семье на весь следующий год. </a:t>
            </a:r>
            <a:endParaRPr lang="ru-RU" dirty="0" smtClean="0"/>
          </a:p>
          <a:p>
            <a:pPr marL="0" indent="0">
              <a:buNone/>
            </a:pPr>
            <a:r>
              <a:rPr lang="ru-RU" dirty="0" smtClean="0"/>
              <a:t>Большую </a:t>
            </a:r>
            <a:r>
              <a:rPr lang="ru-RU" dirty="0"/>
              <a:t>удачу, по их мнению, принесет мужчина с темными волосами, который вносит в дом подарки.</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410" y="2199114"/>
            <a:ext cx="6667500" cy="4286250"/>
          </a:xfrm>
          <a:prstGeom prst="rect">
            <a:avLst/>
          </a:prstGeom>
        </p:spPr>
      </p:pic>
    </p:spTree>
    <p:extLst>
      <p:ext uri="{BB962C8B-B14F-4D97-AF65-F5344CB8AC3E}">
        <p14:creationId xmlns:p14="http://schemas.microsoft.com/office/powerpoint/2010/main" val="559883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313370" y="2190224"/>
            <a:ext cx="5401302" cy="4383104"/>
          </a:xfrm>
        </p:spPr>
        <p:txBody>
          <a:bodyPr>
            <a:normAutofit/>
          </a:bodyPr>
          <a:lstStyle/>
          <a:p>
            <a:pPr marL="0" indent="0">
              <a:buNone/>
            </a:pPr>
            <a:r>
              <a:rPr lang="ru-RU" dirty="0" smtClean="0"/>
              <a:t>В </a:t>
            </a:r>
            <a:r>
              <a:rPr lang="ru-RU" dirty="0"/>
              <a:t>новогоднюю ночь шотландцы топят камин и всей семьей рассаживаются вокруг него в ожидании боя часов. </a:t>
            </a:r>
            <a:endParaRPr lang="ru-RU" dirty="0" smtClean="0"/>
          </a:p>
          <a:p>
            <a:pPr marL="0" indent="0">
              <a:buNone/>
            </a:pPr>
            <a:r>
              <a:rPr lang="ru-RU" dirty="0" smtClean="0"/>
              <a:t>Когда </a:t>
            </a:r>
            <a:r>
              <a:rPr lang="ru-RU" dirty="0"/>
              <a:t>стрелка часов приближается к двенадцати, хозяин дома должен встать и, не сказав ни слова, просто открыть дверь. Он будет держать ее открытой до тех пор, пока часы не пробьют последний удар. Так он выпустит старый год и впустит наступающий.</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17" y="2397258"/>
            <a:ext cx="5517299" cy="3705525"/>
          </a:xfrm>
          <a:prstGeom prst="rect">
            <a:avLst/>
          </a:prstGeom>
        </p:spPr>
      </p:pic>
    </p:spTree>
    <p:extLst>
      <p:ext uri="{BB962C8B-B14F-4D97-AF65-F5344CB8AC3E}">
        <p14:creationId xmlns:p14="http://schemas.microsoft.com/office/powerpoint/2010/main" val="3721469671"/>
      </p:ext>
    </p:extLst>
  </p:cSld>
  <p:clrMapOvr>
    <a:masterClrMapping/>
  </p:clrMapOvr>
</p:sld>
</file>

<file path=ppt/theme/theme1.xml><?xml version="1.0" encoding="utf-8"?>
<a:theme xmlns:a="http://schemas.openxmlformats.org/drawingml/2006/main" name="Берлин">
  <a:themeElements>
    <a:clrScheme name="Берлин">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Берлин">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ерлин">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TM04033917[[fn=Берлин]]</Template>
  <TotalTime>212</TotalTime>
  <Words>292</Words>
  <Application>Microsoft Office PowerPoint</Application>
  <PresentationFormat>Произвольный</PresentationFormat>
  <Paragraphs>17</Paragraphs>
  <Slides>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Берлин</vt:lpstr>
      <vt:lpstr>НОВЫЙ ГОД В ШОТЛАНДИИ </vt:lpstr>
      <vt:lpstr>Новогодние традиции Шотландии</vt:lpstr>
      <vt:lpstr>Праздничный стол Шотландии</vt:lpstr>
      <vt:lpstr>H O G M A N A Y</vt:lpstr>
      <vt:lpstr>О т к р ы в а я  д в е р ь…</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НОВЫЙ ГОД В ВАЛДИВАСТОКЕ </dc:title>
  <dc:creator>Миша</dc:creator>
  <cp:lastModifiedBy>ntl</cp:lastModifiedBy>
  <cp:revision>15</cp:revision>
  <dcterms:created xsi:type="dcterms:W3CDTF">2017-12-17T19:17:33Z</dcterms:created>
  <dcterms:modified xsi:type="dcterms:W3CDTF">2018-02-09T10:25:19Z</dcterms:modified>
</cp:coreProperties>
</file>